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5A2E8E-FC7D-4F89-8D49-0400553C8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63DBD44-C553-4F3A-8391-4CB35A5D7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71A4376-28F3-4667-9070-88BFA9D12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8A5-A6DA-4A7E-B665-FDD63DF92E36}" type="datetimeFigureOut">
              <a:rPr lang="el-GR" smtClean="0"/>
              <a:t>17/10/2023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F4143E6-ADE0-470B-9F4C-B0A27ED08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7947586-C8E2-468B-AB46-AE3EC8E11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D8EB-AF8B-4D92-B83E-8B961F7159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039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4E1809-1CFA-409F-BC0D-129AAAD7F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C20C8F8-E799-4244-9011-4C6DF6DEA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DC2F270-E9BE-4CE8-8827-A160AEE58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8A5-A6DA-4A7E-B665-FDD63DF92E36}" type="datetimeFigureOut">
              <a:rPr lang="el-GR" smtClean="0"/>
              <a:t>17/10/2023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609877D-BEC1-4A73-8BF7-5BD8ED2C8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76731F6-FBA4-45A6-87E6-B53910395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D8EB-AF8B-4D92-B83E-8B961F7159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30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BA70DE4-E6FC-4B61-BF4E-36A76F579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6517FCF-5354-41FF-9F12-854CEB65E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EBC65CA-A49F-42D5-8CAE-B41C424F9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8A5-A6DA-4A7E-B665-FDD63DF92E36}" type="datetimeFigureOut">
              <a:rPr lang="el-GR" smtClean="0"/>
              <a:t>17/10/2023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D185671-0D49-4187-BED1-608E489FA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58CCAEA-7C86-45F1-988C-3C86C4FAC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D8EB-AF8B-4D92-B83E-8B961F7159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055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46F938-6730-4ADE-BE18-A918E1C34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46CAD6-9C26-46B2-86C7-29EDD9D54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CBB54F5-0FFC-4496-A78B-1D22C76A8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8A5-A6DA-4A7E-B665-FDD63DF92E36}" type="datetimeFigureOut">
              <a:rPr lang="el-GR" smtClean="0"/>
              <a:t>17/10/2023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C3FEE82-5A35-4E62-B00C-353BCBF1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64C4E5F-6607-453B-8468-1AEF309EC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D8EB-AF8B-4D92-B83E-8B961F7159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080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758692-DC49-4195-BF35-F4749F5D7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FC1F093-DB6E-46A6-9C43-8FD04D4BC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A214459-86ED-4902-8567-78570F0F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8A5-A6DA-4A7E-B665-FDD63DF92E36}" type="datetimeFigureOut">
              <a:rPr lang="el-GR" smtClean="0"/>
              <a:t>17/10/2023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8152E98-079E-40BC-84E7-FE90EB9D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3B9D970-AB28-4DE8-B0F6-F2CB4FC9C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D8EB-AF8B-4D92-B83E-8B961F7159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001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24C38CF-930F-4645-9814-2D6165B4D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5725F92-5125-4939-A677-E7D91465A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72EAAC8-CCAA-4D11-80A2-2C9E076AA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4864D8E-3108-4347-B57C-6C16C7404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8A5-A6DA-4A7E-B665-FDD63DF92E36}" type="datetimeFigureOut">
              <a:rPr lang="el-GR" smtClean="0"/>
              <a:t>17/10/2023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D89DE8F-3FCA-4F51-BB20-0F970BCE6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128F131-F2CD-47D0-AA32-DFA40DAFC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D8EB-AF8B-4D92-B83E-8B961F7159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877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2D4663-3D7A-4B89-A606-69DF2FB86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89CC7FD-694A-4C4A-8104-36849337E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6C044C6-B7D9-4036-917B-6550CDEAB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A0334F4-8640-47AE-8A88-A83D1F0E4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3D2B410-12E0-49A5-BBFA-0F59E8DAE7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CDDF7F4-5CBC-4796-8A66-4D9F47CEA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8A5-A6DA-4A7E-B665-FDD63DF92E36}" type="datetimeFigureOut">
              <a:rPr lang="el-GR" smtClean="0"/>
              <a:t>17/10/2023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55C2474-8C29-418E-8EC9-5E738E056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D16B741-27E3-4D6C-8AC1-6BDCD91FE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D8EB-AF8B-4D92-B83E-8B961F7159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601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0FC29B-F603-489E-B80F-50C4B3DEE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2AD98D2-6D52-4EC8-93E4-0CE613D0D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8A5-A6DA-4A7E-B665-FDD63DF92E36}" type="datetimeFigureOut">
              <a:rPr lang="el-GR" smtClean="0"/>
              <a:t>17/10/2023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387C2AD-3151-4EBA-BC8A-232EEA8A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AB6E778-740A-4342-BE7D-FD5B632E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D8EB-AF8B-4D92-B83E-8B961F7159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43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B05D00B-8D27-4676-9A0F-A15E8AF37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8A5-A6DA-4A7E-B665-FDD63DF92E36}" type="datetimeFigureOut">
              <a:rPr lang="el-GR" smtClean="0"/>
              <a:t>17/10/2023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F27A187-BDC7-4EFE-8118-66CCDEF67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75E21A4-E0AB-43AD-9AAC-F16DD33EB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D8EB-AF8B-4D92-B83E-8B961F7159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226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8C8465-28B2-4266-91A5-2FB069126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0F04F5A-7A7B-4A35-8879-A24F7D1D8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58DF86F-CD2A-48D0-9895-8D58353A0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19754B0-61CA-4EE5-835B-0013A0095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8A5-A6DA-4A7E-B665-FDD63DF92E36}" type="datetimeFigureOut">
              <a:rPr lang="el-GR" smtClean="0"/>
              <a:t>17/10/2023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9B78519-3CAF-473D-A43D-B47B69DDB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C744F86-AAF6-4C68-8624-924E6332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D8EB-AF8B-4D92-B83E-8B961F7159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783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9E8E8F-D8AA-4717-9E11-C35163082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6FCDE504-A07B-41AC-B18D-B6119B8C1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85C4853-872A-473F-B044-15A50F280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0A2856C-3B07-43EE-96C9-09860003D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8A5-A6DA-4A7E-B665-FDD63DF92E36}" type="datetimeFigureOut">
              <a:rPr lang="el-GR" smtClean="0"/>
              <a:t>17/10/2023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52E4F02-33AF-4AAE-BDD2-90C48C64B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285D564-E204-43C3-898E-706D01960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D8EB-AF8B-4D92-B83E-8B961F7159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360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9F07949-666E-469C-855A-B1DFCD745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850A59B-0E20-4EDC-9209-238CBC7D6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134841-8441-45F1-8C3B-78AED495AA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F28A5-A6DA-4A7E-B665-FDD63DF92E36}" type="datetimeFigureOut">
              <a:rPr lang="el-GR" smtClean="0"/>
              <a:t>17/10/2023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09F579A-6B3E-4164-B673-2C20D8052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A1A5591-A527-4BF5-9769-66E8D2BF6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2D8EB-AF8B-4D92-B83E-8B961F7159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001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ED801121-1A32-4B5F-B946-6CA793BB2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i="1" dirty="0">
                <a:solidFill>
                  <a:srgbClr val="FF0000"/>
                </a:solidFill>
              </a:rPr>
              <a:t>Ενημερωτική Συνάντηση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8A944E-0F49-4680-A8D8-7E3437FA8F1E}"/>
              </a:ext>
            </a:extLst>
          </p:cNvPr>
          <p:cNvSpPr txBox="1"/>
          <p:nvPr/>
        </p:nvSpPr>
        <p:spPr>
          <a:xfrm>
            <a:off x="1365738" y="1997839"/>
            <a:ext cx="998806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Η Διευθύντρια του 3ου Πειραματικού </a:t>
            </a:r>
            <a:r>
              <a:rPr lang="el-GR"/>
              <a:t>Δημοτικού σχολείου Ν</a:t>
            </a:r>
            <a:r>
              <a:rPr lang="el-GR" dirty="0"/>
              <a:t>. Ιωνίας Ερατώ Παλαιολόγου, προσκαλεί τους Εκπαιδευτικούς και τους γονείς του σχολείου, σε ενημερωτική συνάντηση με θέμα: </a:t>
            </a:r>
          </a:p>
          <a:p>
            <a:pPr algn="ctr"/>
            <a:r>
              <a:rPr lang="el-GR" b="1" dirty="0"/>
              <a:t>«Σχέση Σχολείου - Οικογένειας»</a:t>
            </a:r>
          </a:p>
          <a:p>
            <a:pPr algn="ctr"/>
            <a:r>
              <a:rPr lang="el-GR" b="1" dirty="0"/>
              <a:t>ΤΕΤΑΡΤΗ 18 - 10- 2023 στις 18.00 </a:t>
            </a:r>
          </a:p>
          <a:p>
            <a:r>
              <a:rPr lang="el-GR" dirty="0"/>
              <a:t>στην αίθουσα Εκδηλώσεων του σχολείου. </a:t>
            </a:r>
          </a:p>
          <a:p>
            <a:endParaRPr lang="el-GR" dirty="0"/>
          </a:p>
          <a:p>
            <a:r>
              <a:rPr lang="el-GR" dirty="0"/>
              <a:t>Εισηγητής: Βασίλης Χαρίτος, Σύμβουλος Εκπαίδευσης ΠΕ70, 9ηςΘέσης ΣΕ Π.Ε. Β΄ Αθήνας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Για τους εκπαιδευτικούς η συνάντηση είναι στα πλαίσια της </a:t>
            </a:r>
            <a:r>
              <a:rPr lang="el-GR" dirty="0" err="1"/>
              <a:t>Ενδοσχολικής</a:t>
            </a:r>
            <a:r>
              <a:rPr lang="el-GR" dirty="0"/>
              <a:t> Επιμόρφωσης και δεν είναι υποχρεωτική.</a:t>
            </a:r>
          </a:p>
        </p:txBody>
      </p:sp>
    </p:spTree>
    <p:extLst>
      <p:ext uri="{BB962C8B-B14F-4D97-AF65-F5344CB8AC3E}">
        <p14:creationId xmlns:p14="http://schemas.microsoft.com/office/powerpoint/2010/main" val="155798658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Ευρεία οθόνη</PresentationFormat>
  <Paragraphs>10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Ενημερωτική Συνάντηση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Ενημερωτική Συνάντηση</dc:title>
  <dc:creator>mail@3dim-n-ionias.att.sch.gr</dc:creator>
  <cp:lastModifiedBy>mail@3dim-n-ionias.att.sch.gr</cp:lastModifiedBy>
  <cp:revision>1</cp:revision>
  <dcterms:created xsi:type="dcterms:W3CDTF">2023-10-17T09:19:36Z</dcterms:created>
  <dcterms:modified xsi:type="dcterms:W3CDTF">2023-10-17T09:19:42Z</dcterms:modified>
</cp:coreProperties>
</file>